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9144000" cy="6858000" type="screen4x3"/>
  <p:notesSz cx="6954838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FF0000"/>
    <a:srgbClr val="CC99FF"/>
    <a:srgbClr val="FFFF66"/>
    <a:srgbClr val="65FF65"/>
    <a:srgbClr val="FB9FE9"/>
    <a:srgbClr val="FF9900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134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82291-51DE-4550-9DB2-B33DC4657953}" type="datetimeFigureOut">
              <a:rPr lang="en-US"/>
              <a:pPr>
                <a:defRPr/>
              </a:pPr>
              <a:t>6/10/2012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AF385-B783-4E5B-8393-B6B515D8D57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3ACB1-AB11-4105-BE6D-54CB53725985}" type="datetimeFigureOut">
              <a:rPr lang="en-US"/>
              <a:pPr>
                <a:defRPr/>
              </a:pPr>
              <a:t>6/10/2012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EFE10-A053-448A-9854-854F0933D5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25430-B492-48F3-8B58-4B4CC5890AA9}" type="datetimeFigureOut">
              <a:rPr lang="en-US"/>
              <a:pPr>
                <a:defRPr/>
              </a:pPr>
              <a:t>6/10/2012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5B1E6-8A06-428A-956A-73A3FE1BD6C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0BDD2-B757-4146-90F1-5664AF8ACA94}" type="datetimeFigureOut">
              <a:rPr lang="en-US"/>
              <a:pPr>
                <a:defRPr/>
              </a:pPr>
              <a:t>6/10/2012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5F380-CE61-4AD4-AC04-566EA2C15E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EAE92-71BE-44A0-889F-B7662D13D1A8}" type="datetimeFigureOut">
              <a:rPr lang="en-US"/>
              <a:pPr>
                <a:defRPr/>
              </a:pPr>
              <a:t>6/10/2012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C2C9B-12FB-4ACA-9DAF-0FD363BA809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C2D9D-CEF0-4BC8-A1B4-8F81BF740066}" type="datetimeFigureOut">
              <a:rPr lang="en-US"/>
              <a:pPr>
                <a:defRPr/>
              </a:pPr>
              <a:t>6/10/2012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C3416-B8EB-4878-A797-7EAC9C8F143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BD612-1153-444F-A8A1-BF35C7ED961F}" type="datetimeFigureOut">
              <a:rPr lang="en-US"/>
              <a:pPr>
                <a:defRPr/>
              </a:pPr>
              <a:t>6/10/2012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77207-2DF9-4173-B153-209E2513CD2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E68F6-DCE2-4A85-A7D9-AB9295B5F97C}" type="datetimeFigureOut">
              <a:rPr lang="en-US"/>
              <a:pPr>
                <a:defRPr/>
              </a:pPr>
              <a:t>6/10/2012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FFDB7-F6A9-4F8C-A9CE-B9E74947C13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0FE5A-B47B-44E9-A43C-273E601F429E}" type="datetimeFigureOut">
              <a:rPr lang="en-US"/>
              <a:pPr>
                <a:defRPr/>
              </a:pPr>
              <a:t>6/10/2012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3A29D-0578-4562-9921-16F92696F23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25BCB-A051-481A-80DF-09E7AA074473}" type="datetimeFigureOut">
              <a:rPr lang="en-US"/>
              <a:pPr>
                <a:defRPr/>
              </a:pPr>
              <a:t>6/10/2012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2AF50-DF7C-4D97-8B8C-6863BDFD0D1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E46DA-90EB-4386-872E-58AB483651BC}" type="datetimeFigureOut">
              <a:rPr lang="en-US"/>
              <a:pPr>
                <a:defRPr/>
              </a:pPr>
              <a:t>6/10/2012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04517-6BBB-4256-829C-5BBB6E45346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9573689-1C56-453B-B677-9592A19CCC52}" type="datetimeFigureOut">
              <a:rPr lang="en-US"/>
              <a:pPr>
                <a:defRPr/>
              </a:pPr>
              <a:t>6/10/2012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A737F5C-0F04-422F-B0E9-186C840CD51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AutoShap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star16">
            <a:avLst>
              <a:gd name="adj" fmla="val 37500"/>
            </a:avLst>
          </a:pr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2050" name="Picture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286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itle 6"/>
          <p:cNvSpPr>
            <a:spLocks noGrp="1"/>
          </p:cNvSpPr>
          <p:nvPr>
            <p:ph type="title"/>
          </p:nvPr>
        </p:nvSpPr>
        <p:spPr>
          <a:xfrm>
            <a:off x="2514600" y="1219200"/>
            <a:ext cx="5334000" cy="1477963"/>
          </a:xfrm>
        </p:spPr>
        <p:txBody>
          <a:bodyPr/>
          <a:lstStyle/>
          <a:p>
            <a:r>
              <a:rPr lang="en-US" dirty="0" smtClean="0"/>
              <a:t>Sandwich Station</a:t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2052" name="Rectangle 7"/>
          <p:cNvSpPr>
            <a:spLocks noChangeArrowheads="1"/>
          </p:cNvSpPr>
          <p:nvPr/>
        </p:nvSpPr>
        <p:spPr bwMode="auto">
          <a:xfrm>
            <a:off x="2895600" y="1905000"/>
            <a:ext cx="4572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/>
              <a:t> ½ Turkey Sandwich, Small Chicken Noodle Soup, ½ Fruit Cup, &amp; Diet Iced Tea</a:t>
            </a:r>
          </a:p>
          <a:p>
            <a:pPr algn="ctr"/>
            <a:r>
              <a:rPr lang="en-US" b="1" dirty="0"/>
              <a:t>Estimated 450 calories, 9 g fat, 28 g protein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0" y="76200"/>
            <a:ext cx="3124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MAKE IT HEALTHY!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AutoShap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star16">
            <a:avLst>
              <a:gd name="adj" fmla="val 375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307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718"/>
          <a:stretch>
            <a:fillRect/>
          </a:stretch>
        </p:blipFill>
        <p:spPr>
          <a:xfrm>
            <a:off x="76200" y="49212"/>
            <a:ext cx="8305800" cy="6122988"/>
          </a:xfrm>
        </p:spPr>
      </p:pic>
      <p:sp>
        <p:nvSpPr>
          <p:cNvPr id="3075" name="Title 1"/>
          <p:cNvSpPr>
            <a:spLocks noGrp="1"/>
          </p:cNvSpPr>
          <p:nvPr>
            <p:ph type="title"/>
          </p:nvPr>
        </p:nvSpPr>
        <p:spPr>
          <a:xfrm>
            <a:off x="1524000" y="731838"/>
            <a:ext cx="5791200" cy="1935162"/>
          </a:xfrm>
        </p:spPr>
        <p:txBody>
          <a:bodyPr/>
          <a:lstStyle/>
          <a:p>
            <a:r>
              <a:rPr lang="en-US" dirty="0" smtClean="0"/>
              <a:t>Home Station</a:t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1905000" y="1751013"/>
            <a:ext cx="44196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/>
              <a:t>Skinless Chicken Breast with Wing, ½ cup white rice, Summer Squash &amp; Crystal Light</a:t>
            </a:r>
          </a:p>
          <a:p>
            <a:pPr algn="ctr"/>
            <a:r>
              <a:rPr lang="en-US" b="1" dirty="0"/>
              <a:t>Estimated 285 calories, 6 g fat, 27 g protein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 bwMode="auto">
          <a:xfrm>
            <a:off x="0" y="76200"/>
            <a:ext cx="3124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MAKE IT HEALTHY!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AutoShap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star16">
            <a:avLst>
              <a:gd name="adj" fmla="val 37500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4098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74675" y="88900"/>
            <a:ext cx="7807325" cy="5854700"/>
          </a:xfrm>
        </p:spPr>
      </p:pic>
      <p:sp>
        <p:nvSpPr>
          <p:cNvPr id="4099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4648200" cy="2163763"/>
          </a:xfrm>
        </p:spPr>
        <p:txBody>
          <a:bodyPr/>
          <a:lstStyle/>
          <a:p>
            <a:r>
              <a:rPr lang="en-US" dirty="0" smtClean="0"/>
              <a:t>Salad Bar</a:t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598612"/>
            <a:ext cx="4395788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/>
              <a:t>Garden Salad, Light Vinaigrette, Fat Free </a:t>
            </a:r>
          </a:p>
          <a:p>
            <a:pPr algn="ctr"/>
            <a:r>
              <a:rPr lang="en-US" dirty="0"/>
              <a:t>Chobani</a:t>
            </a:r>
            <a:r>
              <a:rPr lang="en-US" dirty="0"/>
              <a:t>, Wheat Roll, Flavored Water</a:t>
            </a:r>
          </a:p>
          <a:p>
            <a:pPr algn="ctr"/>
            <a:r>
              <a:rPr lang="en-US" b="1" dirty="0"/>
              <a:t>Estimated 400 calories, 8 g fat, 26 g protein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0" y="76200"/>
            <a:ext cx="3124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MAKE IT HEALTHY!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star16">
            <a:avLst>
              <a:gd name="adj" fmla="val 37500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5134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-304800"/>
            <a:ext cx="8610600" cy="645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020762"/>
            <a:ext cx="8229600" cy="10366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Grill</a:t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1981200" y="1446213"/>
            <a:ext cx="46482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/>
              <a:t>Veggie Burger on ½ Roll with Lettuce, Tomato, &amp; Onion ½ oz Baked Chips, and Orange</a:t>
            </a:r>
          </a:p>
          <a:p>
            <a:pPr algn="ctr"/>
            <a:r>
              <a:rPr lang="en-US" b="1" dirty="0"/>
              <a:t>Estimated 410 calories, 9 g fat, 22 g protein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0" y="76200"/>
            <a:ext cx="3124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MAKE IT HEALTHY!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135</Words>
  <Application>Microsoft Office PowerPoint</Application>
  <PresentationFormat>On-screen Show (4:3)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Calibri</vt:lpstr>
      <vt:lpstr>Arial</vt:lpstr>
      <vt:lpstr>Office Theme</vt:lpstr>
      <vt:lpstr>Sandwich Station </vt:lpstr>
      <vt:lpstr>Home Station </vt:lpstr>
      <vt:lpstr>Salad Bar </vt:lpstr>
      <vt:lpstr>Grill 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</dc:creator>
  <cp:lastModifiedBy> </cp:lastModifiedBy>
  <cp:revision>16</cp:revision>
  <dcterms:created xsi:type="dcterms:W3CDTF">2012-06-02T02:19:52Z</dcterms:created>
  <dcterms:modified xsi:type="dcterms:W3CDTF">2012-06-10T17:55:02Z</dcterms:modified>
</cp:coreProperties>
</file>